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1" r:id="rId6"/>
    <p:sldId id="349" r:id="rId7"/>
    <p:sldId id="365" r:id="rId8"/>
    <p:sldId id="353" r:id="rId9"/>
    <p:sldId id="359" r:id="rId10"/>
    <p:sldId id="363" r:id="rId11"/>
    <p:sldId id="366" r:id="rId12"/>
    <p:sldId id="364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46"/>
  </p:normalViewPr>
  <p:slideViewPr>
    <p:cSldViewPr snapToGrid="0" snapToObjects="1" showGuides="1">
      <p:cViewPr varScale="1">
        <p:scale>
          <a:sx n="73" d="100"/>
          <a:sy n="73" d="100"/>
        </p:scale>
        <p:origin x="32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HOUSE MONITORING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USING ARDUINO UNO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622800"/>
            <a:ext cx="6910627" cy="2497840"/>
          </a:xfrm>
        </p:spPr>
        <p:txBody>
          <a:bodyPr/>
          <a:lstStyle/>
          <a:p>
            <a:r>
              <a:rPr lang="en-US" dirty="0"/>
              <a:t>Rakib Hasan (1801047)</a:t>
            </a:r>
          </a:p>
          <a:p>
            <a:r>
              <a:rPr lang="en-US" dirty="0"/>
              <a:t>Md. </a:t>
            </a:r>
            <a:r>
              <a:rPr lang="en-US" dirty="0" err="1"/>
              <a:t>Sakibul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</a:t>
            </a:r>
            <a:r>
              <a:rPr lang="en-US" dirty="0" err="1"/>
              <a:t>Sakib</a:t>
            </a:r>
            <a:r>
              <a:rPr lang="en-US" dirty="0"/>
              <a:t> (2001032)</a:t>
            </a:r>
          </a:p>
          <a:p>
            <a:r>
              <a:rPr lang="en-US" dirty="0" err="1"/>
              <a:t>Fardin</a:t>
            </a:r>
            <a:r>
              <a:rPr lang="en-US" dirty="0"/>
              <a:t> Ahmed </a:t>
            </a:r>
            <a:r>
              <a:rPr lang="en-US" dirty="0" err="1"/>
              <a:t>Ashan</a:t>
            </a:r>
            <a:r>
              <a:rPr lang="en-US" dirty="0"/>
              <a:t> (2001033)</a:t>
            </a:r>
          </a:p>
          <a:p>
            <a:r>
              <a:rPr lang="en-US" dirty="0" err="1"/>
              <a:t>Shimul</a:t>
            </a:r>
            <a:r>
              <a:rPr lang="en-US" dirty="0"/>
              <a:t> Mahmud Khatami (2001037)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5B7C133-11A3-4DD5-A607-83165995AB36}"/>
              </a:ext>
            </a:extLst>
          </p:cNvPr>
          <p:cNvSpPr txBox="1">
            <a:spLocks/>
          </p:cNvSpPr>
          <p:nvPr/>
        </p:nvSpPr>
        <p:spPr>
          <a:xfrm>
            <a:off x="1794563" y="2492354"/>
            <a:ext cx="8845828" cy="929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80313-AD01-44D7-9DDC-6B3BB5E8EBCA}"/>
              </a:ext>
            </a:extLst>
          </p:cNvPr>
          <p:cNvSpPr txBox="1"/>
          <p:nvPr/>
        </p:nvSpPr>
        <p:spPr>
          <a:xfrm>
            <a:off x="1724297" y="2415515"/>
            <a:ext cx="86731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greenhouse monitoring system is designed to revolutionize agricultural practices by 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offering real-time insights into environmental conditions within controlled growing 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environments. </a:t>
            </a: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aims to optimize crop cultivation, minimize resource wastage, and enhance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overall productivity.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A443E9-5FE7-45DE-975E-05B7CB64072D}"/>
              </a:ext>
            </a:extLst>
          </p:cNvPr>
          <p:cNvSpPr/>
          <p:nvPr/>
        </p:nvSpPr>
        <p:spPr>
          <a:xfrm>
            <a:off x="1680754" y="740229"/>
            <a:ext cx="2926080" cy="426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997F0-D5AD-4E70-8558-ED572C825CDF}"/>
              </a:ext>
            </a:extLst>
          </p:cNvPr>
          <p:cNvSpPr txBox="1"/>
          <p:nvPr/>
        </p:nvSpPr>
        <p:spPr>
          <a:xfrm>
            <a:off x="1576251" y="1637211"/>
            <a:ext cx="83428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enhance agricultural productivity.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optimize resource usage such as water or energy.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minimize crop losses 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enable remote monitoring.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promote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94619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3C041-8FC0-40A8-8FF4-3CC11A1934AB}"/>
              </a:ext>
            </a:extLst>
          </p:cNvPr>
          <p:cNvSpPr txBox="1"/>
          <p:nvPr/>
        </p:nvSpPr>
        <p:spPr>
          <a:xfrm>
            <a:off x="1436126" y="2221630"/>
            <a:ext cx="81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-Used to read data from the environment.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36000-739B-42F8-98E3-232865A2B660}"/>
              </a:ext>
            </a:extLst>
          </p:cNvPr>
          <p:cNvSpPr txBox="1"/>
          <p:nvPr/>
        </p:nvSpPr>
        <p:spPr>
          <a:xfrm>
            <a:off x="1436126" y="3134546"/>
            <a:ext cx="4306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Soil Moisture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Humidity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Temperature sensor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Light Sensor (photo register sensor-KY-018)x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CB8173-51B0-485A-919B-A143128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533605"/>
            <a:ext cx="10515600" cy="1325563"/>
          </a:xfrm>
        </p:spPr>
        <p:txBody>
          <a:bodyPr/>
          <a:lstStyle/>
          <a:p>
            <a:r>
              <a:rPr lang="en-US" dirty="0"/>
              <a:t>Block Diagram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A27F-DE43-4970-BAB3-F3F31C56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4409C-131B-7E4B-46F0-9C2CD48A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96" y="1291625"/>
            <a:ext cx="6629975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F56FE-306F-460C-A65B-32AC69C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515600" cy="1690688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1C77E-920C-4077-B28D-9E05A9EC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15D7C-050E-5AF2-D794-700CB14A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1380226"/>
            <a:ext cx="10067027" cy="4977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12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DCE183-6A07-45D3-B891-0FEE2BBF0F1E}"/>
              </a:ext>
            </a:extLst>
          </p:cNvPr>
          <p:cNvSpPr/>
          <p:nvPr/>
        </p:nvSpPr>
        <p:spPr>
          <a:xfrm>
            <a:off x="130628" y="2174966"/>
            <a:ext cx="4554583" cy="6618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Working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9C289-21EA-4D44-A16F-86F4E282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52" y="-174171"/>
            <a:ext cx="7278194" cy="70321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581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F56FE-306F-460C-A65B-32AC69C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"/>
            <a:ext cx="10515600" cy="1690688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1C77E-920C-4077-B28D-9E05A9EC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14689-7C6D-4194-B4E5-BA6B2BC7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9" y="2016052"/>
            <a:ext cx="11684601" cy="29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445</TotalTime>
  <Words>152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Times New Roman</vt:lpstr>
      <vt:lpstr>Wingdings</vt:lpstr>
      <vt:lpstr>Office Theme</vt:lpstr>
      <vt:lpstr>GREEN HOUSE MONITORING SYSTEM</vt:lpstr>
      <vt:lpstr>Presented By</vt:lpstr>
      <vt:lpstr>Introduction</vt:lpstr>
      <vt:lpstr>PowerPoint Presentation</vt:lpstr>
      <vt:lpstr>Sensors</vt:lpstr>
      <vt:lpstr>Block Diagram </vt:lpstr>
      <vt:lpstr>Flow Chart</vt:lpstr>
      <vt:lpstr>PowerPoint Presentation</vt:lpstr>
      <vt:lpstr>Gantt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HOUSE MONITORING SYSTEM</dc:title>
  <dc:creator>mahmudulpriyo@gmail.com</dc:creator>
  <cp:lastModifiedBy>Rakib Hasan</cp:lastModifiedBy>
  <cp:revision>32</cp:revision>
  <dcterms:created xsi:type="dcterms:W3CDTF">2023-11-06T16:59:28Z</dcterms:created>
  <dcterms:modified xsi:type="dcterms:W3CDTF">2024-02-26T20:38:32Z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